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29 janvier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362" y="4343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what a </a:t>
            </a:r>
            <a:r>
              <a:rPr lang="en-US" sz="2800" smtClean="0">
                <a:latin typeface="Kristen ITC" pitchFamily="66" charset="0"/>
              </a:rPr>
              <a:t>reflexive verb is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2013-01-29T12:14:51Z</dcterms:modified>
</cp:coreProperties>
</file>